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29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sang woo" userId="828cf36e0a7b2974" providerId="LiveId" clId="{C482BE77-D8B3-4D22-9B90-912F39792EFF}"/>
    <pc:docChg chg="modSld">
      <pc:chgData name="lee sang woo" userId="828cf36e0a7b2974" providerId="LiveId" clId="{C482BE77-D8B3-4D22-9B90-912F39792EFF}" dt="2023-06-09T00:21:39.653" v="0" actId="1037"/>
      <pc:docMkLst>
        <pc:docMk/>
      </pc:docMkLst>
      <pc:sldChg chg="modSp mod">
        <pc:chgData name="lee sang woo" userId="828cf36e0a7b2974" providerId="LiveId" clId="{C482BE77-D8B3-4D22-9B90-912F39792EFF}" dt="2023-06-09T00:21:39.653" v="0" actId="1037"/>
        <pc:sldMkLst>
          <pc:docMk/>
          <pc:sldMk cId="0" sldId="264"/>
        </pc:sldMkLst>
        <pc:grpChg chg="mod">
          <ac:chgData name="lee sang woo" userId="828cf36e0a7b2974" providerId="LiveId" clId="{C482BE77-D8B3-4D22-9B90-912F39792EFF}" dt="2023-06-09T00:21:39.653" v="0" actId="1037"/>
          <ac:grpSpMkLst>
            <pc:docMk/>
            <pc:sldMk cId="0" sldId="264"/>
            <ac:grpSpMk id="1010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2.png"/><Relationship Id="rId3" Type="http://schemas.openxmlformats.org/officeDocument/2006/relationships/image" Target="../media/image80.png"/><Relationship Id="rId7" Type="http://schemas.openxmlformats.org/officeDocument/2006/relationships/image" Target="../media/image1.pn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63.png"/><Relationship Id="rId5" Type="http://schemas.openxmlformats.org/officeDocument/2006/relationships/image" Target="../media/image82.png"/><Relationship Id="rId1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81.png"/><Relationship Id="rId9" Type="http://schemas.openxmlformats.org/officeDocument/2006/relationships/image" Target="../media/image3.png"/><Relationship Id="rId1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26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image" Target="../media/image22.png"/><Relationship Id="rId2" Type="http://schemas.openxmlformats.org/officeDocument/2006/relationships/image" Target="../media/image15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24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35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7.png"/><Relationship Id="rId19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18" Type="http://schemas.openxmlformats.org/officeDocument/2006/relationships/image" Target="../media/image46.png"/><Relationship Id="rId3" Type="http://schemas.openxmlformats.org/officeDocument/2006/relationships/image" Target="../media/image3.png"/><Relationship Id="rId21" Type="http://schemas.openxmlformats.org/officeDocument/2006/relationships/image" Target="../media/image49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10" Type="http://schemas.openxmlformats.org/officeDocument/2006/relationships/image" Target="../media/image7.png"/><Relationship Id="rId19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40.png"/><Relationship Id="rId2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2.png"/><Relationship Id="rId1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35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53.png"/><Relationship Id="rId10" Type="http://schemas.openxmlformats.org/officeDocument/2006/relationships/image" Target="../media/image7.png"/><Relationship Id="rId19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1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34.png"/><Relationship Id="rId17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5.png"/><Relationship Id="rId1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34.png"/><Relationship Id="rId17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microsoft.com/office/2007/relationships/media" Target="../media/media1.mp4"/><Relationship Id="rId16" Type="http://schemas.openxmlformats.org/officeDocument/2006/relationships/image" Target="../media/image76.png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73.png"/><Relationship Id="rId5" Type="http://schemas.openxmlformats.org/officeDocument/2006/relationships/image" Target="../media/image2.png"/><Relationship Id="rId15" Type="http://schemas.openxmlformats.org/officeDocument/2006/relationships/image" Target="../media/image35.png"/><Relationship Id="rId10" Type="http://schemas.openxmlformats.org/officeDocument/2006/relationships/image" Target="../media/image72.png"/><Relationship Id="rId4" Type="http://schemas.openxmlformats.org/officeDocument/2006/relationships/image" Target="../media/image1.png"/><Relationship Id="rId9" Type="http://schemas.openxmlformats.org/officeDocument/2006/relationships/image" Target="../media/image71.png"/><Relationship Id="rId1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77.png"/><Relationship Id="rId5" Type="http://schemas.openxmlformats.org/officeDocument/2006/relationships/image" Target="../media/image30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950" y="6428692"/>
            <a:ext cx="630127" cy="687861"/>
            <a:chOff x="671950" y="6428692"/>
            <a:chExt cx="630127" cy="687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0" y="6428692"/>
              <a:ext cx="630127" cy="68786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8255" y="1413741"/>
            <a:ext cx="8705894" cy="42220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297627" y="6966458"/>
            <a:ext cx="6439365" cy="755804"/>
            <a:chOff x="3297627" y="6966458"/>
            <a:chExt cx="6439365" cy="75580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297627" y="6966458"/>
              <a:ext cx="6439365" cy="755804"/>
              <a:chOff x="3297627" y="6966458"/>
              <a:chExt cx="6439365" cy="7558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2828" y="6843440"/>
                <a:ext cx="12878729" cy="1511608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97627" y="6966458"/>
                <a:ext cx="6439365" cy="75580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6679" y="6807198"/>
              <a:ext cx="4992183" cy="15774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3705" y="3453436"/>
            <a:ext cx="1066615" cy="1066615"/>
            <a:chOff x="453705" y="3453436"/>
            <a:chExt cx="1066615" cy="10666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705" y="3453436"/>
              <a:ext cx="1066615" cy="10666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98421" y="4022885"/>
            <a:ext cx="7747673" cy="7747673"/>
            <a:chOff x="11698421" y="4022885"/>
            <a:chExt cx="7747673" cy="77476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600000">
              <a:off x="11698421" y="4022885"/>
              <a:ext cx="7747673" cy="77476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006" y="2523425"/>
            <a:ext cx="4560747" cy="682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91497" y="6798923"/>
            <a:ext cx="9109708" cy="900804"/>
            <a:chOff x="5591497" y="6798923"/>
            <a:chExt cx="9109708" cy="9008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591497" y="6798923"/>
              <a:ext cx="9109708" cy="900804"/>
              <a:chOff x="5591497" y="6798923"/>
              <a:chExt cx="9109708" cy="90080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2425" y="6452620"/>
                <a:ext cx="18219417" cy="1801608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91497" y="6798923"/>
                <a:ext cx="9109708" cy="900804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1784" y="6927531"/>
              <a:ext cx="5565787" cy="61549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5897" y="2919764"/>
            <a:ext cx="12195096" cy="24941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115" y="7497389"/>
            <a:ext cx="2258470" cy="1498282"/>
            <a:chOff x="157115" y="7497389"/>
            <a:chExt cx="2258470" cy="14982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15" y="7497389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1950" y="6333454"/>
            <a:ext cx="630127" cy="687861"/>
            <a:chOff x="671950" y="6333454"/>
            <a:chExt cx="630127" cy="6878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950" y="6333454"/>
              <a:ext cx="630127" cy="6878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236" y="7362117"/>
              <a:ext cx="2073319" cy="207331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3705" y="3453436"/>
            <a:ext cx="1066615" cy="1066615"/>
            <a:chOff x="453705" y="3453436"/>
            <a:chExt cx="1066615" cy="10666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3705" y="3453436"/>
              <a:ext cx="1066615" cy="10666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1687865"/>
            <a:ext cx="1997586" cy="1498282"/>
            <a:chOff x="157115" y="1687865"/>
            <a:chExt cx="1997586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1687865"/>
              <a:ext cx="1997586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28692"/>
            <a:ext cx="630127" cy="687861"/>
            <a:chOff x="671950" y="6428692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6428692"/>
              <a:ext cx="630127" cy="6878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5463" y="1040618"/>
            <a:ext cx="3119286" cy="19883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3705" y="3453436"/>
            <a:ext cx="1066615" cy="1066615"/>
            <a:chOff x="453705" y="3453436"/>
            <a:chExt cx="1066615" cy="10666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705" y="3453436"/>
              <a:ext cx="1066615" cy="10666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30513" y="0"/>
            <a:ext cx="8255201" cy="10282571"/>
            <a:chOff x="10030513" y="0"/>
            <a:chExt cx="8255201" cy="10282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0513" y="0"/>
              <a:ext cx="8255201" cy="10282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80314" y="0"/>
            <a:ext cx="174387" cy="10285714"/>
            <a:chOff x="1980314" y="0"/>
            <a:chExt cx="174387" cy="1028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80314" y="0"/>
              <a:ext cx="174387" cy="102857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01968" y="1490675"/>
            <a:ext cx="3041165" cy="62530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92550" y="2084253"/>
            <a:ext cx="1728783" cy="55468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01968" y="3020144"/>
            <a:ext cx="5483593" cy="6253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01968" y="3996706"/>
            <a:ext cx="3257717" cy="62530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01968" y="6004661"/>
            <a:ext cx="4897326" cy="63483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92550" y="4622998"/>
            <a:ext cx="2092088" cy="5546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91238" y="6741085"/>
            <a:ext cx="1709735" cy="55468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01968" y="7543371"/>
            <a:ext cx="2344812" cy="62530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01968" y="8553639"/>
            <a:ext cx="1777593" cy="65387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01843" y="5213146"/>
            <a:ext cx="2728354" cy="554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115" y="3211675"/>
            <a:ext cx="2258470" cy="1498282"/>
            <a:chOff x="157115" y="3211675"/>
            <a:chExt cx="2258470" cy="1498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321167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4155" y="1287964"/>
            <a:ext cx="3884886" cy="9941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611745"/>
            <a:ext cx="662163" cy="662163"/>
            <a:chOff x="655932" y="3611745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698" y="3381511"/>
              <a:ext cx="1324325" cy="132432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611745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28692"/>
            <a:ext cx="630127" cy="687861"/>
            <a:chOff x="671950" y="6428692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20733" y="2989171"/>
            <a:ext cx="9148437" cy="5917557"/>
            <a:chOff x="8420733" y="2989171"/>
            <a:chExt cx="9148437" cy="59175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0733" y="2989171"/>
              <a:ext cx="9148437" cy="59175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5584" y="655139"/>
            <a:ext cx="15376088" cy="211421"/>
            <a:chOff x="2415584" y="655139"/>
            <a:chExt cx="15376088" cy="2114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5584" y="655139"/>
              <a:ext cx="15376088" cy="2114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47982" y="3731058"/>
            <a:ext cx="5528919" cy="4952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54776" y="3926821"/>
            <a:ext cx="202238" cy="173925"/>
            <a:chOff x="8954776" y="3926821"/>
            <a:chExt cx="202238" cy="1739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954776" y="3926821"/>
              <a:ext cx="202238" cy="1739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08687" y="5287620"/>
            <a:ext cx="7743614" cy="4952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015476" y="5483383"/>
            <a:ext cx="202238" cy="173925"/>
            <a:chOff x="9015476" y="5483383"/>
            <a:chExt cx="202238" cy="1739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9015476" y="5483383"/>
              <a:ext cx="202238" cy="17392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08687" y="6763935"/>
            <a:ext cx="5607967" cy="4952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15474" y="6959694"/>
            <a:ext cx="202238" cy="173925"/>
            <a:chOff x="9015474" y="6959694"/>
            <a:chExt cx="202238" cy="17392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9015474" y="6959694"/>
              <a:ext cx="202238" cy="1739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7622" y="3451845"/>
            <a:ext cx="978782" cy="978782"/>
            <a:chOff x="497622" y="3451845"/>
            <a:chExt cx="978782" cy="9787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622" y="3451845"/>
              <a:ext cx="978782" cy="9787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804992" y="2989171"/>
            <a:ext cx="4992396" cy="5917557"/>
            <a:chOff x="2804992" y="2989171"/>
            <a:chExt cx="4992396" cy="59175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04992" y="2989171"/>
              <a:ext cx="4992396" cy="59175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115" y="3211675"/>
            <a:ext cx="2258470" cy="1498282"/>
            <a:chOff x="157115" y="3211675"/>
            <a:chExt cx="2258470" cy="1498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321167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4155" y="1287964"/>
            <a:ext cx="2680705" cy="9941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611745"/>
            <a:ext cx="662163" cy="662163"/>
            <a:chOff x="655932" y="3611745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698" y="3381511"/>
              <a:ext cx="1324325" cy="132432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611745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28692"/>
            <a:ext cx="630127" cy="687861"/>
            <a:chOff x="671950" y="6428692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15584" y="655139"/>
            <a:ext cx="15376088" cy="211421"/>
            <a:chOff x="2415584" y="655139"/>
            <a:chExt cx="15376088" cy="2114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5584" y="655139"/>
              <a:ext cx="15376088" cy="2114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54776" y="3926821"/>
            <a:ext cx="202238" cy="173925"/>
            <a:chOff x="8954776" y="3926821"/>
            <a:chExt cx="202238" cy="1739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954776" y="3926821"/>
              <a:ext cx="202238" cy="1739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15476" y="5483383"/>
            <a:ext cx="202238" cy="173925"/>
            <a:chOff x="9015476" y="5483383"/>
            <a:chExt cx="202238" cy="1739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015476" y="5483383"/>
              <a:ext cx="202238" cy="1739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15474" y="6959694"/>
            <a:ext cx="202238" cy="173925"/>
            <a:chOff x="9015474" y="6959694"/>
            <a:chExt cx="202238" cy="1739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015474" y="6959694"/>
              <a:ext cx="202238" cy="1739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7622" y="3451845"/>
            <a:ext cx="978782" cy="978782"/>
            <a:chOff x="497622" y="3451845"/>
            <a:chExt cx="978782" cy="9787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622" y="3451845"/>
              <a:ext cx="978782" cy="9787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94105" y="2966980"/>
            <a:ext cx="5039782" cy="6805213"/>
            <a:chOff x="10294105" y="2966980"/>
            <a:chExt cx="5039782" cy="68052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94105" y="2966980"/>
              <a:ext cx="5039782" cy="680521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3615" y="7978043"/>
            <a:ext cx="1540691" cy="4952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58573" y="8543992"/>
            <a:ext cx="4492033" cy="98283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793301" y="2966980"/>
            <a:ext cx="7971241" cy="6809524"/>
            <a:chOff x="3793301" y="2966980"/>
            <a:chExt cx="7971241" cy="68095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793301" y="2966980"/>
              <a:ext cx="5833743" cy="6805213"/>
              <a:chOff x="3793301" y="2966980"/>
              <a:chExt cx="5833743" cy="680521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793301" y="2966980"/>
                <a:ext cx="5833743" cy="6805213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05333" y="7978043"/>
              <a:ext cx="1833776" cy="495224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12954" y="8557087"/>
              <a:ext cx="5371538" cy="98283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4602236" y="3372761"/>
              <a:ext cx="4215873" cy="4192931"/>
              <a:chOff x="4602236" y="3372761"/>
              <a:chExt cx="4215873" cy="419293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602236" y="3372761"/>
                <a:ext cx="4215873" cy="419293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0732282" y="3384173"/>
            <a:ext cx="4163427" cy="4170108"/>
            <a:chOff x="10732282" y="3384173"/>
            <a:chExt cx="4163427" cy="417010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32282" y="3384173"/>
              <a:ext cx="4163427" cy="41701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115" y="3211675"/>
            <a:ext cx="2258470" cy="1498282"/>
            <a:chOff x="157115" y="3211675"/>
            <a:chExt cx="2258470" cy="1498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15" y="321167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4155" y="1287964"/>
            <a:ext cx="8837524" cy="9941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611745"/>
            <a:ext cx="662163" cy="662163"/>
            <a:chOff x="655932" y="3611745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698" y="3381511"/>
              <a:ext cx="1324325" cy="132432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611745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428692"/>
            <a:ext cx="630127" cy="687861"/>
            <a:chOff x="671950" y="6428692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4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20733" y="2989171"/>
            <a:ext cx="9148437" cy="5917557"/>
            <a:chOff x="8420733" y="2989171"/>
            <a:chExt cx="9148437" cy="59175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0733" y="2989171"/>
              <a:ext cx="9148437" cy="59175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5584" y="655139"/>
            <a:ext cx="15376088" cy="211421"/>
            <a:chOff x="2415584" y="655139"/>
            <a:chExt cx="15376088" cy="2114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5584" y="655139"/>
              <a:ext cx="15376088" cy="2114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47982" y="3731058"/>
            <a:ext cx="5387491" cy="4952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54776" y="3926821"/>
            <a:ext cx="202238" cy="173925"/>
            <a:chOff x="8954776" y="3926821"/>
            <a:chExt cx="202238" cy="1739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954776" y="3926821"/>
              <a:ext cx="202238" cy="1739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08687" y="5287620"/>
            <a:ext cx="5935814" cy="4952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015476" y="5483383"/>
            <a:ext cx="202238" cy="173925"/>
            <a:chOff x="9015476" y="5483383"/>
            <a:chExt cx="202238" cy="1739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9015476" y="5483383"/>
              <a:ext cx="202238" cy="17392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08687" y="6763935"/>
            <a:ext cx="3372538" cy="4952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15474" y="6959694"/>
            <a:ext cx="202238" cy="173925"/>
            <a:chOff x="9015474" y="6959694"/>
            <a:chExt cx="202238" cy="17392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9015474" y="6959694"/>
              <a:ext cx="202238" cy="1739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7622" y="3451845"/>
            <a:ext cx="978782" cy="978782"/>
            <a:chOff x="497622" y="3451845"/>
            <a:chExt cx="978782" cy="9787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622" y="3451845"/>
              <a:ext cx="978782" cy="9787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479107" y="2989171"/>
            <a:ext cx="5521403" cy="5917557"/>
            <a:chOff x="2479107" y="2989171"/>
            <a:chExt cx="5521403" cy="59175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79107" y="2989171"/>
              <a:ext cx="5521403" cy="59175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583103"/>
            <a:ext cx="2258470" cy="1498282"/>
            <a:chOff x="157115" y="4583103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583103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80" y="4497667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950" y="6428692"/>
            <a:ext cx="630127" cy="687861"/>
            <a:chOff x="671950" y="6428692"/>
            <a:chExt cx="630127" cy="687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0" y="64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3705" y="3453436"/>
            <a:ext cx="1066615" cy="1066615"/>
            <a:chOff x="453705" y="3453436"/>
            <a:chExt cx="1066615" cy="1066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705" y="3453436"/>
              <a:ext cx="1066615" cy="10666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24155" y="1287964"/>
            <a:ext cx="4072582" cy="9941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20733" y="2989171"/>
            <a:ext cx="9148437" cy="5917557"/>
            <a:chOff x="8420733" y="2989171"/>
            <a:chExt cx="9148437" cy="59175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0733" y="2989171"/>
              <a:ext cx="9148437" cy="59175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15584" y="655139"/>
            <a:ext cx="15376088" cy="211421"/>
            <a:chOff x="2415584" y="655139"/>
            <a:chExt cx="15376088" cy="211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5584" y="655139"/>
              <a:ext cx="15376088" cy="21142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47982" y="3731058"/>
            <a:ext cx="3910386" cy="5047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54776" y="3926821"/>
            <a:ext cx="202238" cy="173925"/>
            <a:chOff x="8954776" y="3926821"/>
            <a:chExt cx="202238" cy="1739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954776" y="3926821"/>
              <a:ext cx="202238" cy="17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08687" y="5287620"/>
            <a:ext cx="2940176" cy="5047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15476" y="5483383"/>
            <a:ext cx="202238" cy="173925"/>
            <a:chOff x="9015476" y="5483383"/>
            <a:chExt cx="202238" cy="1739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015476" y="5483383"/>
              <a:ext cx="202238" cy="17392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08687" y="6763935"/>
            <a:ext cx="2436138" cy="495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15474" y="6959694"/>
            <a:ext cx="202238" cy="173925"/>
            <a:chOff x="9015474" y="6959694"/>
            <a:chExt cx="202238" cy="1739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015474" y="6959694"/>
              <a:ext cx="202238" cy="1739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71844" y="3002930"/>
            <a:ext cx="5370319" cy="5903799"/>
            <a:chOff x="2671844" y="3002930"/>
            <a:chExt cx="5370319" cy="59037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1844" y="3002930"/>
              <a:ext cx="5370319" cy="59037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6030722"/>
            <a:ext cx="2258470" cy="1498282"/>
            <a:chOff x="157115" y="6030722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603072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950" y="6428692"/>
            <a:ext cx="630127" cy="687861"/>
            <a:chOff x="671950" y="6428692"/>
            <a:chExt cx="630127" cy="687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855" y="6180730"/>
              <a:ext cx="1260253" cy="137572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0" y="64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3705" y="3453436"/>
            <a:ext cx="1066615" cy="1066615"/>
            <a:chOff x="453705" y="3453436"/>
            <a:chExt cx="1066615" cy="1066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705" y="3453436"/>
              <a:ext cx="1066615" cy="10666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24155" y="1287964"/>
            <a:ext cx="6812848" cy="10227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20733" y="2989171"/>
            <a:ext cx="9148437" cy="5917557"/>
            <a:chOff x="8420733" y="2989171"/>
            <a:chExt cx="9148437" cy="59175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0733" y="2989171"/>
              <a:ext cx="9148437" cy="59175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15584" y="655139"/>
            <a:ext cx="15376088" cy="211421"/>
            <a:chOff x="2415584" y="655139"/>
            <a:chExt cx="15376088" cy="211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5584" y="655139"/>
              <a:ext cx="15376088" cy="21142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47982" y="3731058"/>
            <a:ext cx="5956291" cy="9828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54776" y="3926821"/>
            <a:ext cx="202238" cy="173925"/>
            <a:chOff x="8954776" y="3926821"/>
            <a:chExt cx="202238" cy="1739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954776" y="3926821"/>
              <a:ext cx="202238" cy="17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08687" y="5287620"/>
            <a:ext cx="6013424" cy="9828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15476" y="5483383"/>
            <a:ext cx="202238" cy="173925"/>
            <a:chOff x="9015476" y="5483383"/>
            <a:chExt cx="202238" cy="1739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015476" y="5483383"/>
              <a:ext cx="202238" cy="17392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08687" y="6763935"/>
            <a:ext cx="7614814" cy="14704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15474" y="6959694"/>
            <a:ext cx="202238" cy="173925"/>
            <a:chOff x="9015474" y="6959694"/>
            <a:chExt cx="202238" cy="1739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015474" y="6959694"/>
              <a:ext cx="202238" cy="1739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66162" y="2989171"/>
            <a:ext cx="5278878" cy="5917557"/>
            <a:chOff x="2666162" y="2989171"/>
            <a:chExt cx="5278878" cy="59175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66162" y="2989171"/>
              <a:ext cx="5278878" cy="59175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7497389"/>
            <a:ext cx="2258470" cy="1498282"/>
            <a:chOff x="157115" y="7497389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7497389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950" y="6333454"/>
            <a:ext cx="630127" cy="687861"/>
            <a:chOff x="671950" y="6333454"/>
            <a:chExt cx="630127" cy="687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6333454"/>
              <a:ext cx="630127" cy="687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36" y="7362117"/>
              <a:ext cx="2073319" cy="207331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3705" y="3453436"/>
            <a:ext cx="1066615" cy="1066615"/>
            <a:chOff x="453705" y="3453436"/>
            <a:chExt cx="1066615" cy="1066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705" y="3453436"/>
              <a:ext cx="1066615" cy="10666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24155" y="1287964"/>
            <a:ext cx="2773096" cy="9941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26237" y="2437006"/>
            <a:ext cx="14542933" cy="7069067"/>
            <a:chOff x="3026237" y="2437006"/>
            <a:chExt cx="14542933" cy="70690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26237" y="2437006"/>
              <a:ext cx="14542933" cy="70690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15584" y="655139"/>
            <a:ext cx="15376088" cy="211421"/>
            <a:chOff x="2415584" y="655139"/>
            <a:chExt cx="15376088" cy="211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15584" y="655139"/>
              <a:ext cx="15376088" cy="211421"/>
            </a:xfrm>
            <a:prstGeom prst="rect">
              <a:avLst/>
            </a:prstGeom>
          </p:spPr>
        </p:pic>
      </p:grpSp>
      <p:pic>
        <p:nvPicPr>
          <p:cNvPr id="2" name="math101">
            <a:hlinkClick r:id="" action="ppaction://media"/>
            <a:extLst>
              <a:ext uri="{FF2B5EF4-FFF2-40B4-BE49-F238E27FC236}">
                <a16:creationId xmlns:a16="http://schemas.microsoft.com/office/drawing/2014/main" id="{82A77441-1879-49E4-B69D-E958EAB84A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8" end="3331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558145" y="2852856"/>
            <a:ext cx="11088651" cy="6237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7497389"/>
            <a:ext cx="2258470" cy="1498282"/>
            <a:chOff x="157115" y="7497389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7497389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950" y="6333454"/>
            <a:ext cx="630127" cy="687861"/>
            <a:chOff x="671950" y="6333454"/>
            <a:chExt cx="630127" cy="687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950" y="6333454"/>
              <a:ext cx="630127" cy="687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8683" y="7722564"/>
            <a:ext cx="1036660" cy="1036660"/>
            <a:chOff x="468683" y="7722564"/>
            <a:chExt cx="1036660" cy="10366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36" y="7362117"/>
              <a:ext cx="2073319" cy="207331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683" y="7722564"/>
              <a:ext cx="1036660" cy="10366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3705" y="3453436"/>
            <a:ext cx="1066615" cy="1066615"/>
            <a:chOff x="453705" y="3453436"/>
            <a:chExt cx="1066615" cy="1066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705" y="3453436"/>
              <a:ext cx="1066615" cy="10666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24155" y="1287964"/>
            <a:ext cx="1925467" cy="10513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15584" y="655139"/>
            <a:ext cx="15376088" cy="211421"/>
            <a:chOff x="2415584" y="655139"/>
            <a:chExt cx="15376088" cy="2114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5584" y="655139"/>
              <a:ext cx="15376088" cy="211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19800" y="3619095"/>
            <a:ext cx="6171429" cy="4471408"/>
            <a:chOff x="6057143" y="3619095"/>
            <a:chExt cx="6171429" cy="447140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7143" y="3619095"/>
              <a:ext cx="6171429" cy="44714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사용자 지정</PresentationFormat>
  <Paragraphs>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sang woo</cp:lastModifiedBy>
  <cp:revision>2</cp:revision>
  <dcterms:created xsi:type="dcterms:W3CDTF">2023-06-06T21:41:08Z</dcterms:created>
  <dcterms:modified xsi:type="dcterms:W3CDTF">2023-06-09T00:21:50Z</dcterms:modified>
</cp:coreProperties>
</file>